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Montserrat" panose="00000500000000000000" pitchFamily="2" charset="0"/>
      <p:regular r:id="rId13"/>
    </p:embeddedFont>
    <p:embeddedFont>
      <p:font typeface="Neue Machina Ultra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393429">
            <a:off x="13197578" y="6780230"/>
            <a:ext cx="4723918" cy="2308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l="17085" t="5641" r="17085" b="37381"/>
          <a:stretch>
            <a:fillRect/>
          </a:stretch>
        </p:blipFill>
        <p:spPr>
          <a:xfrm>
            <a:off x="6616242" y="6808603"/>
            <a:ext cx="5319128" cy="15538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73370" y="634619"/>
            <a:ext cx="3597907" cy="3671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1495" y="3880391"/>
            <a:ext cx="13448042" cy="266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1"/>
              </a:lnSpc>
            </a:pPr>
            <a:r>
              <a:rPr lang="en-US" sz="7629">
                <a:solidFill>
                  <a:srgbClr val="FFFFFF"/>
                </a:solidFill>
                <a:latin typeface="Neue Machina UltraBold"/>
              </a:rPr>
              <a:t>Network Design For Automobile Industry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4436" y="6961949"/>
            <a:ext cx="531912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204C"/>
                </a:solidFill>
                <a:latin typeface="Canva Sans"/>
              </a:rPr>
              <a:t>19CSE301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204C"/>
                </a:solidFill>
                <a:latin typeface="Canva Sans"/>
              </a:rPr>
              <a:t>Computer Networking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88761" y="429915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182205" y="7617045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99239" y="2727728"/>
            <a:ext cx="928952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80741" y="5347776"/>
            <a:ext cx="7726517" cy="306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In this Network, we will provide a quick overview of network design for the automobile sector, as well as the components required to build and implement a network.</a:t>
            </a:r>
          </a:p>
          <a:p>
            <a:pPr algn="ctr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88761" y="429915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182205" y="7617045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99239" y="2727728"/>
            <a:ext cx="928952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80741" y="5347776"/>
            <a:ext cx="7726517" cy="20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The main objective of the proposed network is to update the existing network and also enhance its capabilities and increase the flexibility of the network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3223036">
            <a:off x="15631061" y="3684321"/>
            <a:ext cx="6022673" cy="35533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t="7426" b="7426"/>
          <a:stretch>
            <a:fillRect/>
          </a:stretch>
        </p:blipFill>
        <p:spPr>
          <a:xfrm>
            <a:off x="6468274" y="2822740"/>
            <a:ext cx="2456503" cy="23207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19311" y="2807726"/>
            <a:ext cx="2262781" cy="23357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 t="10016" b="10016"/>
          <a:stretch>
            <a:fillRect/>
          </a:stretch>
        </p:blipFill>
        <p:spPr>
          <a:xfrm>
            <a:off x="6540021" y="6056447"/>
            <a:ext cx="2313010" cy="23465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b="4030"/>
          <a:stretch>
            <a:fillRect/>
          </a:stretch>
        </p:blipFill>
        <p:spPr>
          <a:xfrm>
            <a:off x="9900811" y="2822740"/>
            <a:ext cx="2343632" cy="23207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900811" y="5984589"/>
            <a:ext cx="2399561" cy="24184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419311" y="5984589"/>
            <a:ext cx="2163837" cy="24184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19311" y="1039346"/>
            <a:ext cx="12008868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Technology 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79496" y="0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5558" y="5498118"/>
            <a:ext cx="2972074" cy="29572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3177836" y="346099"/>
            <a:ext cx="14318861" cy="150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68"/>
              </a:lnSpc>
            </a:pPr>
            <a:r>
              <a:rPr lang="en-US" sz="8762">
                <a:solidFill>
                  <a:srgbClr val="FFFFFF"/>
                </a:solidFill>
                <a:latin typeface="Neue Machina UltraBold"/>
              </a:rPr>
              <a:t>Topology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79508"/>
            <a:ext cx="928628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•We use both physical and logical topology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•We use star topology as a network structure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71840" y="4510963"/>
            <a:ext cx="14318861" cy="12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8"/>
              </a:lnSpc>
            </a:pPr>
            <a:r>
              <a:rPr lang="en-US" sz="7463">
                <a:solidFill>
                  <a:srgbClr val="FFFFFF"/>
                </a:solidFill>
                <a:latin typeface="Neue Machina UltraBold"/>
              </a:rPr>
              <a:t>Star Topology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19377" y="5784402"/>
            <a:ext cx="12708434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•Router type 2811 as a central hub and every node is connected to the router by using copper straight-through wire.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•Limited failure in network.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•Less Expensive.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•It is easy to install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828675"/>
            <a:ext cx="8879939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Connections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7885" y="3015057"/>
            <a:ext cx="597217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Wired  Connection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19591" y="6052802"/>
            <a:ext cx="679281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Wireless  Connection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381" y="4219892"/>
            <a:ext cx="815862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telephone networks, cable television or internet access, and fiber-optic communication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37692" y="7477760"/>
            <a:ext cx="970005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ell phone networks, wireless local area networks (WLANs), wireless sensor networks, satellite communication networks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1137" y="594816"/>
            <a:ext cx="7465233" cy="74652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77851" y="964230"/>
            <a:ext cx="12132298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Network Design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29580" y="2840520"/>
            <a:ext cx="11028839" cy="6212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21570" y="3745484"/>
            <a:ext cx="10043264" cy="438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3028" lvl="1" indent="-446514" algn="ctr">
              <a:lnSpc>
                <a:spcPts val="5790"/>
              </a:lnSpc>
              <a:buFont typeface="Arial"/>
              <a:buChar char="•"/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We Learned how to create anetwork for an organization.</a:t>
            </a:r>
          </a:p>
          <a:p>
            <a:pPr marL="893028" lvl="1" indent="-446514" algn="ctr">
              <a:lnSpc>
                <a:spcPts val="5790"/>
              </a:lnSpc>
              <a:buFont typeface="Arial"/>
              <a:buChar char="•"/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We Learned how to work with CISCO packet tracer. </a:t>
            </a:r>
          </a:p>
          <a:p>
            <a:pPr marL="893028" lvl="1" indent="-446514" algn="ctr">
              <a:lnSpc>
                <a:spcPts val="5790"/>
              </a:lnSpc>
              <a:buFont typeface="Arial"/>
              <a:buChar char="•"/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We cam to know how FTP,DNS,DHCP Servers work.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36228" y="1365141"/>
            <a:ext cx="641226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87165" y="4200702"/>
            <a:ext cx="8148349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199</Words>
  <Application>Microsoft Office PowerPoint</Application>
  <PresentationFormat>Custom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Montserrat</vt:lpstr>
      <vt:lpstr>Calibri</vt:lpstr>
      <vt:lpstr>Canva Sans Bold</vt:lpstr>
      <vt:lpstr>Canva Sans</vt:lpstr>
      <vt:lpstr>Arial</vt:lpstr>
      <vt:lpstr>Neue Machina UltraBold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Ayush Kumar - [CB.EN.U4CSE22506]</cp:lastModifiedBy>
  <cp:revision>4</cp:revision>
  <dcterms:created xsi:type="dcterms:W3CDTF">2006-08-16T00:00:00Z</dcterms:created>
  <dcterms:modified xsi:type="dcterms:W3CDTF">2025-07-25T06:22:04Z</dcterms:modified>
  <dc:identifier>DAFVbhAHU5Y</dc:identifier>
</cp:coreProperties>
</file>